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90B6-FD6B-42FF-B929-6CB2A5BB19F9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4EB0B-4A07-4AB2-8A46-6E907F578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860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90B6-FD6B-42FF-B929-6CB2A5BB19F9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4EB0B-4A07-4AB2-8A46-6E907F578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681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90B6-FD6B-42FF-B929-6CB2A5BB19F9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4EB0B-4A07-4AB2-8A46-6E907F578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72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90B6-FD6B-42FF-B929-6CB2A5BB19F9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4EB0B-4A07-4AB2-8A46-6E907F578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052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90B6-FD6B-42FF-B929-6CB2A5BB19F9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4EB0B-4A07-4AB2-8A46-6E907F578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807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90B6-FD6B-42FF-B929-6CB2A5BB19F9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4EB0B-4A07-4AB2-8A46-6E907F578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3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90B6-FD6B-42FF-B929-6CB2A5BB19F9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4EB0B-4A07-4AB2-8A46-6E907F578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4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90B6-FD6B-42FF-B929-6CB2A5BB19F9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4EB0B-4A07-4AB2-8A46-6E907F578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04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90B6-FD6B-42FF-B929-6CB2A5BB19F9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4EB0B-4A07-4AB2-8A46-6E907F578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287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90B6-FD6B-42FF-B929-6CB2A5BB19F9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4EB0B-4A07-4AB2-8A46-6E907F578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866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90B6-FD6B-42FF-B929-6CB2A5BB19F9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4EB0B-4A07-4AB2-8A46-6E907F578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79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B90B6-FD6B-42FF-B929-6CB2A5BB19F9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4EB0B-4A07-4AB2-8A46-6E907F578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Identifiers and Assignment Statements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18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any programming language you need to refer to data</a:t>
            </a:r>
          </a:p>
          <a:p>
            <a:r>
              <a:rPr lang="en-US" dirty="0" smtClean="0"/>
              <a:t>The simplest way is with the actual data value, like “Joe”, 23.4, True</a:t>
            </a:r>
          </a:p>
          <a:p>
            <a:r>
              <a:rPr lang="en-US" dirty="0" smtClean="0"/>
              <a:t>Those are called constants or literals – they stand for themselves</a:t>
            </a:r>
          </a:p>
          <a:p>
            <a:r>
              <a:rPr lang="en-US" dirty="0" smtClean="0"/>
              <a:t>More often you give the data a name (think of a variable name)</a:t>
            </a:r>
          </a:p>
          <a:p>
            <a:r>
              <a:rPr lang="en-US" dirty="0" smtClean="0"/>
              <a:t>Data also has a type = integer, float, string, Boolean</a:t>
            </a:r>
          </a:p>
          <a:p>
            <a:r>
              <a:rPr lang="en-US" dirty="0" smtClean="0"/>
              <a:t>Every piece of data has some space in RAM (an address)</a:t>
            </a:r>
          </a:p>
          <a:p>
            <a:r>
              <a:rPr lang="en-US" dirty="0" smtClean="0"/>
              <a:t>A data structure is the collection of the data’s name, its value, its type and its address.  We’ll be working with simple variables for a long time, then we’ll add in lists and objects.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73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need an </a:t>
            </a:r>
            <a:r>
              <a:rPr lang="en-US" b="1" dirty="0" smtClean="0"/>
              <a:t>identifier</a:t>
            </a:r>
            <a:r>
              <a:rPr lang="en-US" dirty="0" smtClean="0"/>
              <a:t> to name something in your program</a:t>
            </a:r>
          </a:p>
          <a:p>
            <a:r>
              <a:rPr lang="en-US" dirty="0" smtClean="0"/>
              <a:t>This is most often a variable but it could be a function also</a:t>
            </a:r>
          </a:p>
          <a:p>
            <a:r>
              <a:rPr lang="en-US" dirty="0" smtClean="0"/>
              <a:t>Every language has rules for making identifiers</a:t>
            </a:r>
          </a:p>
          <a:p>
            <a:r>
              <a:rPr lang="en-US" dirty="0" smtClean="0"/>
              <a:t>An identifier has to being with an alphabetic character or the underscore character _</a:t>
            </a:r>
          </a:p>
          <a:p>
            <a:r>
              <a:rPr lang="en-US" dirty="0" smtClean="0"/>
              <a:t>There can be more characters in the identifier, those can be alphabetic, numeric or the underscore character</a:t>
            </a:r>
          </a:p>
          <a:p>
            <a:r>
              <a:rPr lang="en-US" dirty="0" smtClean="0"/>
              <a:t>Upper or lower case alphabetic characters are allowed</a:t>
            </a:r>
          </a:p>
        </p:txBody>
      </p:sp>
    </p:spTree>
    <p:extLst>
      <p:ext uri="{BB962C8B-B14F-4D97-AF65-F5344CB8AC3E}">
        <p14:creationId xmlns:p14="http://schemas.microsoft.com/office/powerpoint/2010/main" val="193826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Sensitivity and meaningful 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Python is </a:t>
            </a:r>
            <a:r>
              <a:rPr lang="en-US" b="1" dirty="0" smtClean="0"/>
              <a:t>CASE SENSITIVE</a:t>
            </a:r>
            <a:r>
              <a:rPr lang="en-US" dirty="0" smtClean="0"/>
              <a:t> – upper case and lower case alphabetic characters are considered different characters</a:t>
            </a:r>
          </a:p>
          <a:p>
            <a:r>
              <a:rPr lang="en-US" dirty="0" smtClean="0"/>
              <a:t>Use meaningful identifiers as much as possible.  Short ones like T1 and q are not conveying much information</a:t>
            </a:r>
          </a:p>
          <a:p>
            <a:r>
              <a:rPr lang="en-US" dirty="0" smtClean="0"/>
              <a:t>Some people like to use the underscore character to “break” the identifier into words  “</a:t>
            </a:r>
            <a:r>
              <a:rPr lang="en-US" dirty="0" err="1" smtClean="0"/>
              <a:t>number_students</a:t>
            </a:r>
            <a:r>
              <a:rPr lang="en-US" dirty="0" smtClean="0"/>
              <a:t>” “</a:t>
            </a:r>
            <a:r>
              <a:rPr lang="en-US" dirty="0" err="1" smtClean="0"/>
              <a:t>total_quality_points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Some people like to use upper case letters to do the same thing “</a:t>
            </a:r>
            <a:r>
              <a:rPr lang="en-US" dirty="0" err="1" smtClean="0"/>
              <a:t>numberStudents</a:t>
            </a:r>
            <a:r>
              <a:rPr lang="en-US" dirty="0" smtClean="0"/>
              <a:t>”, “</a:t>
            </a:r>
            <a:r>
              <a:rPr lang="en-US" dirty="0" err="1" smtClean="0"/>
              <a:t>totalQualityPoints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Do not  use Python keywords as identifiers.  Python will sometimes let you but it is confusing!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92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Syntax is simple </a:t>
            </a:r>
            <a:r>
              <a:rPr lang="en-US" b="1" dirty="0" smtClean="0"/>
              <a:t>identifier  = expression</a:t>
            </a:r>
            <a:endParaRPr lang="en-US" dirty="0" smtClean="0"/>
          </a:p>
          <a:p>
            <a:r>
              <a:rPr lang="en-US" dirty="0" smtClean="0"/>
              <a:t>Python does allow more than one identifier on the left, see “Simultaneous Assignments” for more information</a:t>
            </a:r>
          </a:p>
          <a:p>
            <a:r>
              <a:rPr lang="en-US" dirty="0" smtClean="0"/>
              <a:t>Semantics:  evaluate the expression on the right and then assign the value to the identifier on the left</a:t>
            </a:r>
          </a:p>
          <a:p>
            <a:r>
              <a:rPr lang="en-US" dirty="0" smtClean="0"/>
              <a:t>The expression can be as simple as a literal or more complex by using function calls, list indexing, arithmetic operators, etc.</a:t>
            </a:r>
          </a:p>
          <a:p>
            <a:r>
              <a:rPr lang="en-US" dirty="0" smtClean="0"/>
              <a:t>Simple statement but VERY powerful!  Most programs do their work by moving things around in memory.  This statement is how it is done!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51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Simultaneous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(Only in Python) If you use more than one identifier on the left hand side of an assignment statement, you can store more than one thing.</a:t>
            </a:r>
          </a:p>
          <a:p>
            <a:r>
              <a:rPr lang="en-US" dirty="0" smtClean="0"/>
              <a:t>Example:   x, y = 5, 4</a:t>
            </a:r>
          </a:p>
          <a:p>
            <a:r>
              <a:rPr lang="en-US" dirty="0" smtClean="0"/>
              <a:t>Semantics:  x gets the 5 and y gets the 4</a:t>
            </a:r>
          </a:p>
          <a:p>
            <a:r>
              <a:rPr lang="en-US" dirty="0" smtClean="0"/>
              <a:t>You have to be careful – If the right hand side does not yield as many values as the left hand side expects, it causes a crash.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50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474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Identifiers and Assignment Statements</vt:lpstr>
      <vt:lpstr>Data structures</vt:lpstr>
      <vt:lpstr>Naming things</vt:lpstr>
      <vt:lpstr>Case Sensitivity and meaningful identifiers</vt:lpstr>
      <vt:lpstr>Assignment statements</vt:lpstr>
      <vt:lpstr>Simultaneous assignments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Identifiers and Assignment Statements</dc:title>
  <dc:creator>Debby</dc:creator>
  <cp:lastModifiedBy>Debby</cp:lastModifiedBy>
  <cp:revision>6</cp:revision>
  <dcterms:created xsi:type="dcterms:W3CDTF">2014-08-04T18:44:14Z</dcterms:created>
  <dcterms:modified xsi:type="dcterms:W3CDTF">2014-08-04T20:16:08Z</dcterms:modified>
</cp:coreProperties>
</file>